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2597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19-Feb-24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19-Feb-24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19-Feb-24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19-Feb-24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19-Feb-24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19-Feb-24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479800" y="10445619"/>
            <a:ext cx="205104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3395928"/>
            <a:ext cx="7052000" cy="39001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630076"/>
            <a:ext cx="7185345" cy="5437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54904" y="5050354"/>
            <a:ext cx="4108065" cy="85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8" dirty="0"/>
              <a:t>THANK YOU!</a:t>
            </a: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953636" y="3809424"/>
            <a:ext cx="5845082" cy="36625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56674" tIns="28337" rIns="56674" bIns="28337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16" dirty="0"/>
          </a:p>
        </p:txBody>
      </p:sp>
    </p:spTree>
    <p:extLst>
      <p:ext uri="{BB962C8B-B14F-4D97-AF65-F5344CB8AC3E}">
        <p14:creationId xmlns:p14="http://schemas.microsoft.com/office/powerpoint/2010/main" val="112781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27" y="271135"/>
            <a:ext cx="7185345" cy="10155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67</Words>
  <Application>Microsoft Office PowerPoint</Application>
  <PresentationFormat>Custom</PresentationFormat>
  <Paragraphs>65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Calibri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Kratik Agrawal</cp:lastModifiedBy>
  <cp:revision>1</cp:revision>
  <dcterms:created xsi:type="dcterms:W3CDTF">2024-02-19T08:43:52Z</dcterms:created>
  <dcterms:modified xsi:type="dcterms:W3CDTF">2024-02-19T08:48:41Z</dcterms:modified>
</cp:coreProperties>
</file>